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9C2E-6A41-48F0-9E24-17A28C815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F4B57-438B-49E9-BBF8-550EC9947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F377-B66D-4771-A18D-12273E90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744CE-4C87-42A7-9FE7-72D9CDEA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0A605-4D72-4437-9704-99E352EB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9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3F30-B904-439A-9E84-BD6D6ADC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CACBE-F5A3-4F17-9060-5313871ED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6167E-5DE3-4A33-92CD-E0178369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5D372-112A-48F5-A340-B758BB97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497BD-84E6-4042-B44D-E35ED86DB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EBED6-B617-43BF-9E3C-DA4395C36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849BB6-4B60-47DE-AC51-F18B93B95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FD89C-05BD-4659-9637-7DB6953F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375D9-E720-45D8-B3BE-E77B9973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8A33F-86D3-4096-8B30-5E1B2B5D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5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70E28-9802-4185-BA49-40BE8B6E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772A5-B098-43AD-A0E6-5B06B0D93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9DCC6-715F-4D24-8A1D-85317AEC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4FDB-6AF3-4F67-B19E-D9EDE50A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759F8-5BA2-4BCC-9C19-DBA13C80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8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EC439-6148-4DE9-94E4-4B6A692B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DD23B-6C9C-49B7-9AF6-AA3024C2F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10FF4-7363-4758-871B-CBCC137F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A9090-F345-4508-AD97-87EF2C8D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9EB6C-479B-401A-B199-6ABD1A35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1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502A-1C5D-4A94-893E-2239F416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0213-022E-4F52-AC7E-50745BCBC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191AA-CF2B-4F50-976F-4D910073A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8210D-8C73-49DB-9CC6-BC3E7730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A85CF-E10D-48C2-B80B-02E750B2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F1D34-F5FE-4BF0-930D-10BD5568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AC4E-BA7B-4442-93B4-6F6E581B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5E65A-A887-4082-9380-EDEB8F2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D5A6D-3CC5-4933-BB87-2B59E6C66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2F417-17B2-45F1-897D-40494DA60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98A00A-2080-4900-9023-B05F9D3D6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03E71-F88B-4F7E-A0BC-ADCD03A5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926FD-DA51-407E-A9D7-5CD8DEA5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EF9DA-D458-4D27-8931-E785CD04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FBBE8-EAB6-46F0-9FA5-030081AF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B85A5-2C61-4848-A24A-F2B207FD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F78C0-AD6B-40A2-891B-E6442500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3B988-06A5-4D46-961C-D89D372A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8969C-8377-4E1E-998F-38DD9C30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04285-70E7-438E-B51A-0EF682C5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B4CA9-F7BC-4AD2-9C7F-6907A91D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A493-FFBE-4E88-BC18-EA66B62F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0A3B9-A30B-4E5E-8A57-F7302A069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258F-74EF-4312-9B82-CAD57B671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A7E2C-F87C-48F2-BD2C-140CF7EF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547FC-2E9B-4F07-A636-09F0362A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66EDF-C42C-413B-849F-24EBEC48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D17D-1B0F-4A13-88E6-E6A46304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92DA2-F778-42F5-A56D-BB28B1285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810E1-748D-4465-9660-67DB32DD0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36540-F65D-4438-82CE-99407066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94273-7123-4A74-B5B3-C60983FD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607D5-D884-4A1E-9A2B-0FC83A2A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CB93A-31F6-428F-AAC4-5DC9E62BE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10F27-1AD3-49A1-826B-D12E8743A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290E-4086-451D-95B5-CE76B93C3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C74F-A6E7-4614-92D3-184581F1717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3C35D-A78A-4770-AD05-049D3B09D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73E72-D280-4B24-9F2E-3DF9CFA5D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B1C6-58EF-4638-9461-90288E8B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0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qMqLajyR6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g6t8g6ka4W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phicdesign.stackexchange.com/questions/29622/how-can-i-create-a-tight-spiral-shape-archimedean-spira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bbon: Curved and Tilted Down 4">
            <a:extLst>
              <a:ext uri="{FF2B5EF4-FFF2-40B4-BE49-F238E27FC236}">
                <a16:creationId xmlns:a16="http://schemas.microsoft.com/office/drawing/2014/main" id="{427FA781-7DFC-4684-86A4-184B01018470}"/>
              </a:ext>
            </a:extLst>
          </p:cNvPr>
          <p:cNvSpPr/>
          <p:nvPr/>
        </p:nvSpPr>
        <p:spPr>
          <a:xfrm>
            <a:off x="120316" y="180474"/>
            <a:ext cx="11887200" cy="6412831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>
                <a:solidFill>
                  <a:schemeClr val="tx1"/>
                </a:solidFill>
                <a:latin typeface="Book Antiqua" panose="02040602050305030304" pitchFamily="18" charset="0"/>
              </a:rPr>
              <a:t>5. ЧАС</a:t>
            </a:r>
          </a:p>
          <a:p>
            <a:pPr algn="ctr"/>
            <a:r>
              <a:rPr lang="sr-Cyrl-RS" sz="3600" b="1" dirty="0">
                <a:solidFill>
                  <a:schemeClr val="tx1"/>
                </a:solidFill>
                <a:latin typeface="Book Antiqua" panose="02040602050305030304" pitchFamily="18" charset="0"/>
              </a:rPr>
              <a:t>ЛИКОВНА КУЛТУРА</a:t>
            </a:r>
          </a:p>
          <a:p>
            <a:pPr algn="ctr"/>
            <a:r>
              <a:rPr lang="sr-Cyrl-RS" sz="3600" b="1" dirty="0">
                <a:solidFill>
                  <a:schemeClr val="tx1"/>
                </a:solidFill>
                <a:latin typeface="Book Antiqua" panose="02040602050305030304" pitchFamily="18" charset="0"/>
              </a:rPr>
              <a:t>3.4.2020.</a:t>
            </a:r>
          </a:p>
          <a:p>
            <a:pPr algn="ctr"/>
            <a:endParaRPr lang="sr-Cyrl-RS" sz="36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sr-Cyrl-RS" sz="3600" b="1" dirty="0">
                <a:solidFill>
                  <a:schemeClr val="tx1"/>
                </a:solidFill>
                <a:latin typeface="Book Antiqua" panose="02040602050305030304" pitchFamily="18" charset="0"/>
              </a:rPr>
              <a:t>Игре линија</a:t>
            </a:r>
            <a:endParaRPr lang="en-US" sz="36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8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9E3E76-E270-4C0A-A1F9-EAE5F418DB02}"/>
              </a:ext>
            </a:extLst>
          </p:cNvPr>
          <p:cNvSpPr/>
          <p:nvPr/>
        </p:nvSpPr>
        <p:spPr>
          <a:xfrm>
            <a:off x="160422" y="259397"/>
            <a:ext cx="3052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Погледај видео.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BBBEB-2471-44E2-8996-CFEDDD24A899}"/>
              </a:ext>
            </a:extLst>
          </p:cNvPr>
          <p:cNvSpPr/>
          <p:nvPr/>
        </p:nvSpPr>
        <p:spPr>
          <a:xfrm>
            <a:off x="605566" y="753796"/>
            <a:ext cx="653166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https://www.youtube.com/watch?v=oqMqLajyR6o</a:t>
            </a:r>
            <a:endParaRPr lang="sr-Cyrl-RS" sz="24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2FB5DF-FE80-4420-A568-F6603BD77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66" y="1494416"/>
            <a:ext cx="11020801" cy="524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6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97A37D-C1B4-4E23-868A-DF783163E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513" y="2438385"/>
            <a:ext cx="4149266" cy="44196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732D4ED-949F-440D-9236-59E4E75ED539}"/>
              </a:ext>
            </a:extLst>
          </p:cNvPr>
          <p:cNvSpPr/>
          <p:nvPr/>
        </p:nvSpPr>
        <p:spPr>
          <a:xfrm>
            <a:off x="0" y="140184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Цртани филм који си гледао/ла зове се 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Ла Линеа</a:t>
            </a:r>
            <a:r>
              <a:rPr lang="sr-Cyrl-RS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(Линија)</a:t>
            </a:r>
            <a:r>
              <a:rPr lang="sr-Cyrl-RS" sz="240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4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У нашој земљи људи га често називају 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Барум,</a:t>
            </a:r>
            <a:r>
              <a:rPr lang="sr-Cyrl-R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Барум</a:t>
            </a:r>
            <a:r>
              <a:rPr lang="sr-Cyrl-R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sr-Cyrl-R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Главни лик је човек који је нацртан помоћу једне линије и део је линије по којој хода. </a:t>
            </a:r>
          </a:p>
          <a:p>
            <a:r>
              <a:rPr lang="sr-Cyrl-R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Лик наилази на препреке и често се обраћа цртачу за помоћ.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55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A296B0-8AD4-4327-BE93-87ADA661C712}"/>
              </a:ext>
            </a:extLst>
          </p:cNvPr>
          <p:cNvSpPr/>
          <p:nvPr/>
        </p:nvSpPr>
        <p:spPr>
          <a:xfrm>
            <a:off x="1247055" y="1174902"/>
            <a:ext cx="6532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linkClick r:id="rId2"/>
              </a:rPr>
              <a:t>https://www.youtube.com/watch?v=g6t8g6ka4W0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1CABD-AA63-4DBD-89B0-D76CE97A793B}"/>
              </a:ext>
            </a:extLst>
          </p:cNvPr>
          <p:cNvSpPr/>
          <p:nvPr/>
        </p:nvSpPr>
        <p:spPr>
          <a:xfrm>
            <a:off x="0" y="193508"/>
            <a:ext cx="119047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Цртани филм 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Ла Линеа</a:t>
            </a:r>
            <a:r>
              <a:rPr lang="sr-Cyrl-RS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r-Cyrl-RS" sz="2400" b="1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(Линија) </a:t>
            </a:r>
            <a:r>
              <a:rPr lang="sr-Cyrl-RS" sz="240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био је инспирација за музички видео који можеш видети ако кликнеш на линк испод: 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E9A515-8C8F-447B-BB68-0B79D7EC4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123" y="1901992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8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936619-58C3-4897-A70E-2D69292C205E}"/>
              </a:ext>
            </a:extLst>
          </p:cNvPr>
          <p:cNvSpPr/>
          <p:nvPr/>
        </p:nvSpPr>
        <p:spPr>
          <a:xfrm>
            <a:off x="0" y="109700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Приметио/ла си да су ликови у цртаном филму и музичком видеу представљени различитим линијама. </a:t>
            </a:r>
          </a:p>
          <a:p>
            <a:r>
              <a:rPr lang="sr-Cyrl-R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На данашњем часу научићемо какве линије могу бити.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E0C7C7-DE01-435A-A9F1-4BF93393B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887" y="1732547"/>
            <a:ext cx="6382871" cy="4787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ADBE50-8A96-4842-871E-481590DB3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97" y="1513560"/>
            <a:ext cx="5234740" cy="5234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236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0379A2-937B-4EE4-A64F-FEFBBBD78DC7}"/>
              </a:ext>
            </a:extLst>
          </p:cNvPr>
          <p:cNvSpPr/>
          <p:nvPr/>
        </p:nvSpPr>
        <p:spPr>
          <a:xfrm>
            <a:off x="160421" y="199239"/>
            <a:ext cx="472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>
                <a:latin typeface="Arial" panose="020B0604020202020204" pitchFamily="34" charset="0"/>
              </a:rPr>
              <a:t>Линије могу бити различите:</a:t>
            </a:r>
            <a:r>
              <a:rPr lang="sr-Cyrl-RS" sz="2400" b="1" i="0" dirty="0">
                <a:effectLst/>
                <a:latin typeface="Arial" panose="020B0604020202020204" pitchFamily="34" charset="0"/>
              </a:rPr>
              <a:t> </a:t>
            </a:r>
            <a:endParaRPr lang="en-US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6F5BB-31B0-401E-84E9-9F8A6C9CBBBB}"/>
              </a:ext>
            </a:extLst>
          </p:cNvPr>
          <p:cNvSpPr/>
          <p:nvPr/>
        </p:nvSpPr>
        <p:spPr>
          <a:xfrm>
            <a:off x="160422" y="1041450"/>
            <a:ext cx="3052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ПРАВЕ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000" b="1" i="0" dirty="0">
                <a:effectLst/>
                <a:latin typeface="Arial" panose="020B0604020202020204" pitchFamily="34" charset="0"/>
              </a:rPr>
              <a:t>И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КРИВЕ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60CA3A-601C-4C9E-A50B-48E1D12DEFB7}"/>
              </a:ext>
            </a:extLst>
          </p:cNvPr>
          <p:cNvCxnSpPr/>
          <p:nvPr/>
        </p:nvCxnSpPr>
        <p:spPr>
          <a:xfrm>
            <a:off x="757989" y="2081463"/>
            <a:ext cx="914400" cy="9144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74A35002-3969-4667-B8D5-3C68571E79D8}"/>
              </a:ext>
            </a:extLst>
          </p:cNvPr>
          <p:cNvSpPr/>
          <p:nvPr/>
        </p:nvSpPr>
        <p:spPr>
          <a:xfrm>
            <a:off x="1876926" y="1949115"/>
            <a:ext cx="914400" cy="1046747"/>
          </a:xfrm>
          <a:prstGeom prst="arc">
            <a:avLst>
              <a:gd name="adj1" fmla="val 11118871"/>
              <a:gd name="adj2" fmla="val 413610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39B4EA-6161-49EF-9EE6-2A963CCAAF4A}"/>
              </a:ext>
            </a:extLst>
          </p:cNvPr>
          <p:cNvSpPr/>
          <p:nvPr/>
        </p:nvSpPr>
        <p:spPr>
          <a:xfrm>
            <a:off x="216570" y="3462028"/>
            <a:ext cx="3052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ДУГЕ </a:t>
            </a:r>
            <a:r>
              <a:rPr lang="sr-Cyrl-RS" sz="2000" b="1" i="0" dirty="0">
                <a:effectLst/>
                <a:latin typeface="Arial" panose="020B0604020202020204" pitchFamily="34" charset="0"/>
              </a:rPr>
              <a:t>И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КРАТКЕ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E4A3A1-69F2-4940-8CAD-FED936302891}"/>
              </a:ext>
            </a:extLst>
          </p:cNvPr>
          <p:cNvCxnSpPr>
            <a:cxnSpLocks/>
          </p:cNvCxnSpPr>
          <p:nvPr/>
        </p:nvCxnSpPr>
        <p:spPr>
          <a:xfrm>
            <a:off x="669757" y="4089899"/>
            <a:ext cx="286752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3C145A-5E8F-40DE-BED7-A2FEDB5FD206}"/>
              </a:ext>
            </a:extLst>
          </p:cNvPr>
          <p:cNvCxnSpPr>
            <a:cxnSpLocks/>
          </p:cNvCxnSpPr>
          <p:nvPr/>
        </p:nvCxnSpPr>
        <p:spPr>
          <a:xfrm>
            <a:off x="687804" y="4413355"/>
            <a:ext cx="12853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72EAD05-4C6E-48AD-88D8-6CFAB7A90189}"/>
              </a:ext>
            </a:extLst>
          </p:cNvPr>
          <p:cNvSpPr/>
          <p:nvPr/>
        </p:nvSpPr>
        <p:spPr>
          <a:xfrm>
            <a:off x="216570" y="4835856"/>
            <a:ext cx="4872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ИСПРЕКИДАНЕ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000" b="1" i="0" dirty="0">
                <a:effectLst/>
                <a:latin typeface="Arial" panose="020B0604020202020204" pitchFamily="34" charset="0"/>
              </a:rPr>
              <a:t>И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ИЗЛОМЉЕНЕ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332360-D031-44D0-95F9-A1025FFA0621}"/>
              </a:ext>
            </a:extLst>
          </p:cNvPr>
          <p:cNvSpPr txBox="1"/>
          <p:nvPr/>
        </p:nvSpPr>
        <p:spPr>
          <a:xfrm>
            <a:off x="621630" y="5212211"/>
            <a:ext cx="2510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solidFill>
                  <a:srgbClr val="0070C0"/>
                </a:solidFill>
              </a:rPr>
              <a:t>_ _ _ _ _ _ _ _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6F0CAA1-8E1F-43BD-8100-3411C959969C}"/>
              </a:ext>
            </a:extLst>
          </p:cNvPr>
          <p:cNvCxnSpPr/>
          <p:nvPr/>
        </p:nvCxnSpPr>
        <p:spPr>
          <a:xfrm>
            <a:off x="3537281" y="5504598"/>
            <a:ext cx="914400" cy="914400"/>
          </a:xfrm>
          <a:prstGeom prst="bentConnector3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6408A69-B396-47AA-ABD4-F85F7EF3E3CB}"/>
              </a:ext>
            </a:extLst>
          </p:cNvPr>
          <p:cNvSpPr/>
          <p:nvPr/>
        </p:nvSpPr>
        <p:spPr>
          <a:xfrm>
            <a:off x="6485022" y="1041450"/>
            <a:ext cx="4090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ТАЛАСАСТЕ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000" b="1" i="0" dirty="0">
                <a:effectLst/>
                <a:latin typeface="Arial" panose="020B0604020202020204" pitchFamily="34" charset="0"/>
              </a:rPr>
              <a:t>И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СПИРАЛНЕ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721ECC7-77B0-475D-B102-C0DA890B1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677" y="1441560"/>
            <a:ext cx="1800225" cy="115127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67EA4A0-BFC0-43AE-B5CB-961D2C146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921668" y="1441560"/>
            <a:ext cx="1571625" cy="16764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9D21D61F-BA4E-4682-9816-49CDC4935F10}"/>
              </a:ext>
            </a:extLst>
          </p:cNvPr>
          <p:cNvSpPr/>
          <p:nvPr/>
        </p:nvSpPr>
        <p:spPr>
          <a:xfrm>
            <a:off x="6639677" y="3351577"/>
            <a:ext cx="40907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ОТВОРЕНЕ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000" b="1" i="0" dirty="0">
                <a:effectLst/>
                <a:latin typeface="Arial" panose="020B0604020202020204" pitchFamily="34" charset="0"/>
              </a:rPr>
              <a:t>И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ЗАТВОРЕНЕ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028CDB82-658E-4C89-9FAB-D6A717B2EEFA}"/>
              </a:ext>
            </a:extLst>
          </p:cNvPr>
          <p:cNvCxnSpPr>
            <a:cxnSpLocks/>
          </p:cNvCxnSpPr>
          <p:nvPr/>
        </p:nvCxnSpPr>
        <p:spPr>
          <a:xfrm>
            <a:off x="7363326" y="3985304"/>
            <a:ext cx="842211" cy="718089"/>
          </a:xfrm>
          <a:prstGeom prst="curvedConnector3">
            <a:avLst>
              <a:gd name="adj1" fmla="val -10857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D1355A0-858B-4C35-8AA6-58FE7C9BD127}"/>
              </a:ext>
            </a:extLst>
          </p:cNvPr>
          <p:cNvSpPr/>
          <p:nvPr/>
        </p:nvSpPr>
        <p:spPr>
          <a:xfrm>
            <a:off x="9168314" y="3921456"/>
            <a:ext cx="1562099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3332AB7-3A9A-4131-BBD0-C03478C12E93}"/>
              </a:ext>
            </a:extLst>
          </p:cNvPr>
          <p:cNvSpPr/>
          <p:nvPr/>
        </p:nvSpPr>
        <p:spPr>
          <a:xfrm>
            <a:off x="7014413" y="5212211"/>
            <a:ext cx="31883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Cyrl-RS" sz="2000" b="1" dirty="0">
                <a:solidFill>
                  <a:srgbClr val="0070C0"/>
                </a:solidFill>
                <a:latin typeface="Arial" panose="020B0604020202020204" pitchFamily="34" charset="0"/>
              </a:rPr>
              <a:t>УСКЕ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000" b="1" i="0" dirty="0">
                <a:effectLst/>
                <a:latin typeface="Arial" panose="020B0604020202020204" pitchFamily="34" charset="0"/>
              </a:rPr>
              <a:t>И</a:t>
            </a:r>
            <a:r>
              <a:rPr lang="sr-Cyrl-RS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ШИРОКЕ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E19AAA8-0125-4DC6-B5C6-48AB35EEFEF6}"/>
              </a:ext>
            </a:extLst>
          </p:cNvPr>
          <p:cNvCxnSpPr>
            <a:cxnSpLocks/>
          </p:cNvCxnSpPr>
          <p:nvPr/>
        </p:nvCxnSpPr>
        <p:spPr>
          <a:xfrm>
            <a:off x="7204659" y="5932565"/>
            <a:ext cx="11595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136A433-245B-4E95-B540-0A6816A57A8F}"/>
              </a:ext>
            </a:extLst>
          </p:cNvPr>
          <p:cNvCxnSpPr>
            <a:cxnSpLocks/>
          </p:cNvCxnSpPr>
          <p:nvPr/>
        </p:nvCxnSpPr>
        <p:spPr>
          <a:xfrm>
            <a:off x="8685045" y="5961798"/>
            <a:ext cx="1159543" cy="0"/>
          </a:xfrm>
          <a:prstGeom prst="line">
            <a:avLst/>
          </a:prstGeom>
          <a:ln w="254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29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DF24B3-8395-4DF4-9AEA-F5B32180C593}"/>
              </a:ext>
            </a:extLst>
          </p:cNvPr>
          <p:cNvSpPr/>
          <p:nvPr/>
        </p:nvSpPr>
        <p:spPr>
          <a:xfrm>
            <a:off x="0" y="109700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ЗАДАТАК: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Cyrl-RS" sz="2400" dirty="0">
                <a:solidFill>
                  <a:srgbClr val="222222"/>
                </a:solidFill>
                <a:latin typeface="Arial" panose="020B0604020202020204" pitchFamily="34" charset="0"/>
              </a:rPr>
              <a:t>Лист из свог блока подели на три дела</a:t>
            </a:r>
            <a:r>
              <a:rPr lang="sr-Cyrl-RS" sz="2400">
                <a:solidFill>
                  <a:srgbClr val="222222"/>
                </a:solidFill>
                <a:latin typeface="Arial" panose="020B0604020202020204" pitchFamily="34" charset="0"/>
              </a:rPr>
              <a:t>. У </a:t>
            </a:r>
            <a:r>
              <a:rPr lang="sr-Cyrl-RS" sz="2400" dirty="0">
                <a:solidFill>
                  <a:srgbClr val="222222"/>
                </a:solidFill>
                <a:latin typeface="Arial" panose="020B0604020202020204" pitchFamily="34" charset="0"/>
              </a:rPr>
              <a:t>сваком делу црвеном бојицом нацртај линије како што је приказано на сликама испод текста, а затим графитном оловком доврши започети цртеж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sr-Cyrl-RS" sz="2400" dirty="0">
                <a:solidFill>
                  <a:srgbClr val="222222"/>
                </a:solidFill>
                <a:latin typeface="Arial" panose="020B0604020202020204" pitchFamily="34" charset="0"/>
              </a:rPr>
              <a:t>тако што ћеш  користити различите врсте линија о којима смо говорили на данашњем часу. Не треба бојити. </a:t>
            </a:r>
            <a:r>
              <a:rPr lang="sr-Cyrl-R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A7C785-0DC5-4952-B90D-500624D9CE3B}"/>
              </a:ext>
            </a:extLst>
          </p:cNvPr>
          <p:cNvSpPr/>
          <p:nvPr/>
        </p:nvSpPr>
        <p:spPr>
          <a:xfrm>
            <a:off x="1030704" y="2048689"/>
            <a:ext cx="3212432" cy="48093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348B31-24EF-4D5F-BFEA-7B9B29F8372B}"/>
              </a:ext>
            </a:extLst>
          </p:cNvPr>
          <p:cNvSpPr/>
          <p:nvPr/>
        </p:nvSpPr>
        <p:spPr>
          <a:xfrm>
            <a:off x="4243136" y="2048690"/>
            <a:ext cx="3212432" cy="48093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7CC55-97BE-4EEF-B907-4A5DADAD90B3}"/>
              </a:ext>
            </a:extLst>
          </p:cNvPr>
          <p:cNvSpPr/>
          <p:nvPr/>
        </p:nvSpPr>
        <p:spPr>
          <a:xfrm>
            <a:off x="7455568" y="2048691"/>
            <a:ext cx="3212432" cy="48093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F0A9A553-DBFE-4C2F-8ECF-41131824BC79}"/>
              </a:ext>
            </a:extLst>
          </p:cNvPr>
          <p:cNvCxnSpPr>
            <a:cxnSpLocks/>
          </p:cNvCxnSpPr>
          <p:nvPr/>
        </p:nvCxnSpPr>
        <p:spPr>
          <a:xfrm rot="5400000">
            <a:off x="1267671" y="4140521"/>
            <a:ext cx="1699775" cy="625642"/>
          </a:xfrm>
          <a:prstGeom prst="bentConnector3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9FC45DB5-C828-4BBB-8D7C-7462EB6C429E}"/>
              </a:ext>
            </a:extLst>
          </p:cNvPr>
          <p:cNvSpPr/>
          <p:nvPr/>
        </p:nvSpPr>
        <p:spPr>
          <a:xfrm>
            <a:off x="5408192" y="2695074"/>
            <a:ext cx="1572129" cy="1467853"/>
          </a:xfrm>
          <a:prstGeom prst="arc">
            <a:avLst>
              <a:gd name="adj1" fmla="val 11118871"/>
              <a:gd name="adj2" fmla="val 413610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d Wave Line Png, Cliparts &amp; Cartoons - Jing.fm">
            <a:extLst>
              <a:ext uri="{FF2B5EF4-FFF2-40B4-BE49-F238E27FC236}">
                <a16:creationId xmlns:a16="http://schemas.microsoft.com/office/drawing/2014/main" id="{0F9D8221-F332-4C23-B826-56FCE6C97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137" y="4809309"/>
            <a:ext cx="2715126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0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Miskovic</dc:creator>
  <cp:lastModifiedBy>Anita Miskovic</cp:lastModifiedBy>
  <cp:revision>51</cp:revision>
  <dcterms:created xsi:type="dcterms:W3CDTF">2020-03-28T16:21:00Z</dcterms:created>
  <dcterms:modified xsi:type="dcterms:W3CDTF">2020-03-29T17:36:00Z</dcterms:modified>
</cp:coreProperties>
</file>